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724" r:id="rId1"/>
  </p:sldMasterIdLst>
  <p:notesMasterIdLst>
    <p:notesMasterId r:id="rId2"/>
  </p:notesMasterIdLst>
  <p:sldIdLst>
    <p:sldId id="308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tableStyles" Target="tableStyle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7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272748" y="0"/>
            <a:ext cx="12458997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64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7425" y="0"/>
            <a:ext cx="12206849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66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1795" y="0"/>
            <a:ext cx="12192434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68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36255" y="0"/>
            <a:ext cx="12226069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70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7425" y="0"/>
            <a:ext cx="12206848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72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1795" y="0"/>
            <a:ext cx="12197239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74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7035" y="0"/>
            <a:ext cx="12245289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76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85" y="0"/>
            <a:ext cx="12197852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78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120" y="0"/>
            <a:ext cx="12196914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80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1014" y="0"/>
            <a:ext cx="12187629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82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85" y="0"/>
            <a:ext cx="12197239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48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54547" y="0"/>
            <a:ext cx="12214409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50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5656" y="0"/>
            <a:ext cx="12148373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52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1014" y="0"/>
            <a:ext cx="12129970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54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0624" y="0"/>
            <a:ext cx="12168409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56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4709" y="0"/>
            <a:ext cx="12214132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58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36255" y="0"/>
            <a:ext cx="12283729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60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4305" y="0"/>
            <a:ext cx="12302949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/>
          </a:p>
        </p:txBody>
      </p:sp>
      <p:sp>
        <p:nvSpPr>
          <p:cNvPr id="1048662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/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9844" y="0"/>
            <a:ext cx="12168409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23113RKC6C</dc:creator>
  <dcterms:created xsi:type="dcterms:W3CDTF">2025-03-12T04:07:53Z</dcterms:created>
  <dcterms:modified xsi:type="dcterms:W3CDTF">2025-03-12T04:07:53Z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  <property fmtid="{D5CDD505-2E9C-101B-9397-08002B2CF9AE}" pid="3" name="ICV">
    <vt:lpwstr>e4a9e12ed7044ed99330c9eec2b0eb4b_21</vt:lpwstr>
  </property>
</Properties>
</file>